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95" r:id="rId3"/>
    <p:sldId id="336" r:id="rId4"/>
    <p:sldId id="343" r:id="rId5"/>
    <p:sldId id="339" r:id="rId6"/>
    <p:sldId id="338" r:id="rId7"/>
    <p:sldId id="344" r:id="rId8"/>
    <p:sldId id="340" r:id="rId9"/>
    <p:sldId id="324" r:id="rId10"/>
    <p:sldId id="341" r:id="rId11"/>
    <p:sldId id="342" r:id="rId12"/>
    <p:sldId id="26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彭 展望" initials="彭" lastIdx="1" clrIdx="0">
    <p:extLst>
      <p:ext uri="{19B8F6BF-5375-455C-9EA6-DF929625EA0E}">
        <p15:presenceInfo xmlns:p15="http://schemas.microsoft.com/office/powerpoint/2012/main" userId="818f85149c00c954" providerId="Windows Live"/>
      </p:ext>
    </p:extLst>
  </p:cmAuthor>
  <p:cmAuthor id="2" name="Jivana" initials="J" lastIdx="2" clrIdx="1">
    <p:extLst>
      <p:ext uri="{19B8F6BF-5375-455C-9EA6-DF929625EA0E}">
        <p15:presenceInfo xmlns:p15="http://schemas.microsoft.com/office/powerpoint/2012/main" userId="210a3344bb27c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29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438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81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081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18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13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1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839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599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737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CR: </a:t>
            </a:r>
            <a:r>
              <a:rPr lang="zh-CN" altLang="en-US" dirty="0" smtClean="0"/>
              <a:t>累计回报</a:t>
            </a:r>
            <a:endParaRPr lang="en-US" altLang="zh-CN" dirty="0" smtClean="0"/>
          </a:p>
          <a:p>
            <a:r>
              <a:rPr lang="en-US" altLang="zh-CN" dirty="0" smtClean="0"/>
              <a:t>SR: </a:t>
            </a:r>
            <a:r>
              <a:rPr lang="zh-CN" altLang="en-US" dirty="0" smtClean="0"/>
              <a:t>利润</a:t>
            </a:r>
            <a:endParaRPr lang="en-US" altLang="zh-CN" dirty="0" smtClean="0"/>
          </a:p>
          <a:p>
            <a:r>
              <a:rPr lang="en-US" altLang="zh-CN" dirty="0" smtClean="0"/>
              <a:t>MDD: </a:t>
            </a:r>
            <a:r>
              <a:rPr lang="zh-CN" altLang="en-US" dirty="0" smtClean="0"/>
              <a:t>投资风险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7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36034" y="1785880"/>
            <a:ext cx="7338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/>
            </a:r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343" y="5804900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450859" y="6245780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Hongyang</a:t>
            </a:r>
            <a:r>
              <a:rPr lang="en-US" altLang="zh-CN" dirty="0" smtClean="0"/>
              <a:t> Song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7596876" y="4657788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NAACL_2021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096000" y="5377957"/>
            <a:ext cx="4915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https://</a:t>
            </a:r>
            <a:r>
              <a:rPr lang="en-US" altLang="zh-CN" dirty="0"/>
              <a:t>github.com/midas-research/profit-naacl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2067" y="1574007"/>
            <a:ext cx="7246688" cy="281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320" y="1590038"/>
            <a:ext cx="9379722" cy="42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30" y="1768979"/>
            <a:ext cx="5317112" cy="401652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164" y="1768979"/>
            <a:ext cx="6167161" cy="401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7999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7987" y="1375975"/>
            <a:ext cx="8836025" cy="486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Motivation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Approach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Experiments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Conclusion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25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Motivation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164" y="1379867"/>
            <a:ext cx="5295319" cy="547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7" y="1522574"/>
            <a:ext cx="10728966" cy="48568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1775" y="6456348"/>
            <a:ext cx="6620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333333"/>
                </a:solidFill>
                <a:latin typeface="Merriweather Sans"/>
              </a:rPr>
              <a:t>KDD_2017_Patient </a:t>
            </a:r>
            <a:r>
              <a:rPr lang="en-US" altLang="zh-CN" b="1" dirty="0">
                <a:solidFill>
                  <a:srgbClr val="333333"/>
                </a:solidFill>
                <a:latin typeface="Merriweather Sans"/>
              </a:rPr>
              <a:t>Subtyping via Time-Aware LSTM Networks</a:t>
            </a:r>
            <a:endParaRPr lang="en-US" altLang="zh-CN" b="1" i="0" dirty="0">
              <a:solidFill>
                <a:srgbClr val="333333"/>
              </a:solidFill>
              <a:effectLst/>
              <a:latin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7584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4134"/>
            <a:ext cx="8005456" cy="3623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516" y="1032887"/>
            <a:ext cx="4189484" cy="2025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505" y="3326823"/>
            <a:ext cx="4347495" cy="4608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1053" y="4004714"/>
            <a:ext cx="3851305" cy="43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8703" y="4704667"/>
            <a:ext cx="3543655" cy="437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1053" y="5458099"/>
            <a:ext cx="3851305" cy="3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1775" y="6456348"/>
            <a:ext cx="6620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333333"/>
                </a:solidFill>
                <a:latin typeface="Merriweather Sans"/>
              </a:rPr>
              <a:t>KDD_2017_Patient </a:t>
            </a:r>
            <a:r>
              <a:rPr lang="en-US" altLang="zh-CN" b="1" dirty="0">
                <a:solidFill>
                  <a:srgbClr val="333333"/>
                </a:solidFill>
                <a:latin typeface="Merriweather Sans"/>
              </a:rPr>
              <a:t>Subtyping via Time-Aware LSTM Networks</a:t>
            </a:r>
            <a:endParaRPr lang="en-US" altLang="zh-CN" b="1" i="0" dirty="0">
              <a:solidFill>
                <a:srgbClr val="333333"/>
              </a:solidFill>
              <a:effectLst/>
              <a:latin typeface="Merriweather San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11" y="1445662"/>
            <a:ext cx="10074378" cy="47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" y="6488668"/>
            <a:ext cx="9561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IJCAI_2017_A </a:t>
            </a:r>
            <a:r>
              <a:rPr lang="en-US" altLang="zh-CN" dirty="0"/>
              <a:t>Dual-Stage Attention-Based Recurrent Neural Network for Time Series Prediction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82" y="1445662"/>
            <a:ext cx="11354035" cy="47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861" y="2116074"/>
            <a:ext cx="3736979" cy="3403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452" y="2133443"/>
            <a:ext cx="4809324" cy="3230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838" y="2971800"/>
            <a:ext cx="5435010" cy="27645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01" y="3494375"/>
            <a:ext cx="6045972" cy="78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03" y="1740865"/>
            <a:ext cx="11110193" cy="23073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558" y="5034329"/>
            <a:ext cx="1724266" cy="504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396" y="5067670"/>
            <a:ext cx="1867161" cy="4382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362" y="5067670"/>
            <a:ext cx="1876687" cy="4382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3129" y="5051170"/>
            <a:ext cx="2095792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46699</TotalTime>
  <Words>80</Words>
  <Application>Microsoft Office PowerPoint</Application>
  <PresentationFormat>宽屏</PresentationFormat>
  <Paragraphs>47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Merriweather Sans</vt:lpstr>
      <vt:lpstr>等线</vt:lpstr>
      <vt:lpstr>仿宋</vt:lpstr>
      <vt:lpstr>华康俪金黑W8(P)</vt:lpstr>
      <vt:lpstr>楷体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Jivana</cp:lastModifiedBy>
  <cp:revision>1543</cp:revision>
  <dcterms:created xsi:type="dcterms:W3CDTF">2017-04-22T07:59:29Z</dcterms:created>
  <dcterms:modified xsi:type="dcterms:W3CDTF">2021-06-29T13:09:35Z</dcterms:modified>
</cp:coreProperties>
</file>